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0" autoAdjust="0"/>
    <p:restoredTop sz="94660"/>
  </p:normalViewPr>
  <p:slideViewPr>
    <p:cSldViewPr>
      <p:cViewPr varScale="1">
        <p:scale>
          <a:sx n="70" d="100"/>
          <a:sy n="70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9A7AC71-BF21-4B23-8E24-AB153A31AD2B}" type="datetimeFigureOut">
              <a:rPr lang="es-CO" smtClean="0"/>
              <a:pPr/>
              <a:t>27/11/2014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CO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8CE8A4D-BC39-4E21-AACD-35D53199708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7AC71-BF21-4B23-8E24-AB153A31AD2B}" type="datetimeFigureOut">
              <a:rPr lang="es-CO" smtClean="0"/>
              <a:pPr/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8A4D-BC39-4E21-AACD-35D53199708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7AC71-BF21-4B23-8E24-AB153A31AD2B}" type="datetimeFigureOut">
              <a:rPr lang="es-CO" smtClean="0"/>
              <a:pPr/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8A4D-BC39-4E21-AACD-35D53199708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9A7AC71-BF21-4B23-8E24-AB153A31AD2B}" type="datetimeFigureOut">
              <a:rPr lang="es-CO" smtClean="0"/>
              <a:pPr/>
              <a:t>27/11/2014</a:t>
            </a:fld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CE8A4D-BC39-4E21-AACD-35D53199708A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9A7AC71-BF21-4B23-8E24-AB153A31AD2B}" type="datetimeFigureOut">
              <a:rPr lang="es-CO" smtClean="0"/>
              <a:pPr/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8CE8A4D-BC39-4E21-AACD-35D53199708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7AC71-BF21-4B23-8E24-AB153A31AD2B}" type="datetimeFigureOut">
              <a:rPr lang="es-CO" smtClean="0"/>
              <a:pPr/>
              <a:t>27/11/2014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8A4D-BC39-4E21-AACD-35D53199708A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7AC71-BF21-4B23-8E24-AB153A31AD2B}" type="datetimeFigureOut">
              <a:rPr lang="es-CO" smtClean="0"/>
              <a:pPr/>
              <a:t>27/11/2014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8A4D-BC39-4E21-AACD-35D53199708A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9A7AC71-BF21-4B23-8E24-AB153A31AD2B}" type="datetimeFigureOut">
              <a:rPr lang="es-CO" smtClean="0"/>
              <a:pPr/>
              <a:t>27/11/2014</a:t>
            </a:fld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CE8A4D-BC39-4E21-AACD-35D53199708A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7AC71-BF21-4B23-8E24-AB153A31AD2B}" type="datetimeFigureOut">
              <a:rPr lang="es-CO" smtClean="0"/>
              <a:pPr/>
              <a:t>27/11/2014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8A4D-BC39-4E21-AACD-35D53199708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9A7AC71-BF21-4B23-8E24-AB153A31AD2B}" type="datetimeFigureOut">
              <a:rPr lang="es-CO" smtClean="0"/>
              <a:pPr/>
              <a:t>27/11/2014</a:t>
            </a:fld>
            <a:endParaRPr lang="es-CO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CE8A4D-BC39-4E21-AACD-35D53199708A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9A7AC71-BF21-4B23-8E24-AB153A31AD2B}" type="datetimeFigureOut">
              <a:rPr lang="es-CO" smtClean="0"/>
              <a:pPr/>
              <a:t>27/11/2014</a:t>
            </a:fld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CE8A4D-BC39-4E21-AACD-35D53199708A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9A7AC71-BF21-4B23-8E24-AB153A31AD2B}" type="datetimeFigureOut">
              <a:rPr lang="es-CO" smtClean="0"/>
              <a:pPr/>
              <a:t>27/11/2014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8CE8A4D-BC39-4E21-AACD-35D53199708A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707904" y="260648"/>
            <a:ext cx="5184576" cy="792088"/>
          </a:xfrm>
        </p:spPr>
        <p:txBody>
          <a:bodyPr/>
          <a:lstStyle/>
          <a:p>
            <a:r>
              <a:rPr lang="es-CO" dirty="0" smtClean="0">
                <a:latin typeface="Lucida Handwriting" pitchFamily="66" charset="0"/>
              </a:rPr>
              <a:t>RIESGOS BIOLÓGICOS </a:t>
            </a:r>
            <a:endParaRPr lang="es-CO" dirty="0">
              <a:latin typeface="Lucida Handwriting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699792" y="1772816"/>
            <a:ext cx="6172200" cy="4896544"/>
          </a:xfrm>
        </p:spPr>
        <p:txBody>
          <a:bodyPr>
            <a:noAutofit/>
          </a:bodyPr>
          <a:lstStyle/>
          <a:p>
            <a:pPr algn="ctr"/>
            <a: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Por: </a:t>
            </a:r>
            <a:b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</a:br>
            <a: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Kelly Vanessa Acevedo Ramírez</a:t>
            </a:r>
            <a:b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</a:br>
            <a: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Laura María Castro López</a:t>
            </a:r>
            <a:b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</a:br>
            <a: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Viviana Stefania Tapasco Álvarez</a:t>
            </a:r>
            <a:b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</a:br>
            <a: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Anderson García Pérez</a:t>
            </a:r>
          </a:p>
          <a:p>
            <a:pPr algn="ctr"/>
            <a:endParaRPr lang="es-CO" sz="2000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Competencia:</a:t>
            </a:r>
            <a:b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</a:br>
            <a: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Salud y seguridad social </a:t>
            </a:r>
            <a:b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</a:br>
            <a:endParaRPr lang="es-CO" sz="2000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Instructora: </a:t>
            </a:r>
            <a:b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</a:br>
            <a: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Patricia Solís </a:t>
            </a:r>
          </a:p>
          <a:p>
            <a:pPr algn="ctr"/>
            <a:endParaRPr lang="es-CO" sz="2000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SENA</a:t>
            </a:r>
            <a:b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</a:br>
            <a:r>
              <a:rPr lang="es-CO" sz="2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MEDELLIN</a:t>
            </a:r>
            <a:r>
              <a:rPr lang="es-CO" sz="16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es-CO" sz="16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</a:br>
            <a:r>
              <a:rPr lang="es-CO" sz="24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2014</a:t>
            </a:r>
            <a:endParaRPr lang="es-CO" sz="1600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sz="4400" dirty="0" smtClean="0">
                <a:latin typeface="Lucida Handwriting" pitchFamily="66" charset="0"/>
              </a:rPr>
              <a:t>RIESGOS BIOLÓGICOS</a:t>
            </a:r>
            <a:endParaRPr lang="es-CO" sz="4400" dirty="0">
              <a:latin typeface="Lucida Handwriting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CO" sz="2800" dirty="0" smtClean="0">
                <a:latin typeface="Andalus" pitchFamily="18" charset="-78"/>
                <a:cs typeface="Andalus" pitchFamily="18" charset="-78"/>
              </a:rPr>
              <a:t>El riesgo biológico o biorriesgo, consiste en la presencia de un organismo, o la sustancia derivada de un organismo, que plantea, sobre todo, una amenaza a la salud humana (una contaminación biológica). </a:t>
            </a:r>
          </a:p>
          <a:p>
            <a:pPr algn="just"/>
            <a:r>
              <a:rPr lang="es-CO" sz="2800" dirty="0" smtClean="0">
                <a:latin typeface="Andalus" pitchFamily="18" charset="-78"/>
                <a:cs typeface="Andalus" pitchFamily="18" charset="-78"/>
              </a:rPr>
              <a:t>El término y su símbolo asociado se utilizan generalmente como advertencia, de modo que esas personas potencialmente expuestas a las sustancias lo sepan para tomar precauciones. </a:t>
            </a:r>
          </a:p>
          <a:p>
            <a:endParaRPr lang="es-CO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7715304" cy="4000528"/>
          </a:xfrm>
        </p:spPr>
        <p:txBody>
          <a:bodyPr>
            <a:normAutofit/>
          </a:bodyPr>
          <a:lstStyle/>
          <a:p>
            <a:pPr algn="just"/>
            <a:r>
              <a:rPr lang="es-CO" sz="2800" dirty="0" smtClean="0">
                <a:latin typeface="Andalus" pitchFamily="18" charset="-78"/>
                <a:cs typeface="Andalus" pitchFamily="18" charset="-78"/>
              </a:rPr>
              <a:t>Son los agentes y materiales potencialmente transmisibles para los humanos, de origen animal o vegetal, que pueden ser susceptibles de provocar efectos negativos en la salud de los trabajadores, provocando en los mismos infecciones, intoxicación o alergias.</a:t>
            </a:r>
          </a:p>
          <a:p>
            <a:endParaRPr lang="es-CO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600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05"/>
          <a:stretch/>
        </p:blipFill>
        <p:spPr bwMode="auto">
          <a:xfrm>
            <a:off x="395536" y="1670600"/>
            <a:ext cx="3462552" cy="3441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-14290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s-CO" sz="3600" dirty="0" smtClean="0">
                <a:latin typeface="Lucida Handwriting" pitchFamily="66" charset="0"/>
              </a:rPr>
              <a:t>AGENTES CAUSALES</a:t>
            </a:r>
            <a:endParaRPr lang="es-CO" sz="3600" dirty="0">
              <a:latin typeface="Lucida Handwriting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1052736"/>
            <a:ext cx="7467600" cy="5256584"/>
          </a:xfrm>
        </p:spPr>
        <p:txBody>
          <a:bodyPr>
            <a:normAutofit/>
          </a:bodyPr>
          <a:lstStyle/>
          <a:p>
            <a:pPr algn="r"/>
            <a:endParaRPr lang="es-CO" sz="2600" dirty="0" smtClean="0">
              <a:latin typeface="Andalus" pitchFamily="18" charset="-78"/>
              <a:cs typeface="Andalus" pitchFamily="18" charset="-78"/>
            </a:endParaRPr>
          </a:p>
          <a:p>
            <a:pPr algn="r"/>
            <a:r>
              <a:rPr lang="es-CO" sz="2600" dirty="0" smtClean="0">
                <a:latin typeface="Andalus" pitchFamily="18" charset="-78"/>
                <a:cs typeface="Andalus" pitchFamily="18" charset="-78"/>
              </a:rPr>
              <a:t>Bacterias</a:t>
            </a:r>
          </a:p>
          <a:p>
            <a:pPr algn="r"/>
            <a:r>
              <a:rPr lang="es-CO" sz="2600" dirty="0" smtClean="0">
                <a:latin typeface="Andalus" pitchFamily="18" charset="-78"/>
                <a:cs typeface="Andalus" pitchFamily="18" charset="-78"/>
              </a:rPr>
              <a:t>Clamidias </a:t>
            </a:r>
          </a:p>
          <a:p>
            <a:pPr algn="r"/>
            <a:r>
              <a:rPr lang="es-CO" sz="2600" dirty="0" smtClean="0">
                <a:latin typeface="Andalus" pitchFamily="18" charset="-78"/>
                <a:cs typeface="Andalus" pitchFamily="18" charset="-78"/>
              </a:rPr>
              <a:t>Ricketsias</a:t>
            </a:r>
          </a:p>
          <a:p>
            <a:pPr algn="r"/>
            <a:r>
              <a:rPr lang="es-CO" sz="2600" dirty="0" smtClean="0">
                <a:latin typeface="Andalus" pitchFamily="18" charset="-78"/>
                <a:cs typeface="Andalus" pitchFamily="18" charset="-78"/>
              </a:rPr>
              <a:t>Virus</a:t>
            </a:r>
          </a:p>
          <a:p>
            <a:pPr algn="r"/>
            <a:r>
              <a:rPr lang="es-CO" sz="2600" dirty="0" smtClean="0">
                <a:latin typeface="Andalus" pitchFamily="18" charset="-78"/>
                <a:cs typeface="Andalus" pitchFamily="18" charset="-78"/>
              </a:rPr>
              <a:t>Hongos</a:t>
            </a:r>
          </a:p>
          <a:p>
            <a:pPr algn="r"/>
            <a:r>
              <a:rPr lang="es-CO" sz="2600" dirty="0" smtClean="0">
                <a:latin typeface="Andalus" pitchFamily="18" charset="-78"/>
                <a:cs typeface="Andalus" pitchFamily="18" charset="-78"/>
              </a:rPr>
              <a:t>Parásitos</a:t>
            </a:r>
          </a:p>
          <a:p>
            <a:pPr algn="r"/>
            <a:r>
              <a:rPr lang="es-CO" sz="2600" dirty="0" smtClean="0">
                <a:latin typeface="Andalus" pitchFamily="18" charset="-78"/>
                <a:cs typeface="Andalus" pitchFamily="18" charset="-78"/>
              </a:rPr>
              <a:t>Protozoarios</a:t>
            </a:r>
          </a:p>
          <a:p>
            <a:pPr algn="r"/>
            <a:r>
              <a:rPr lang="es-CO" sz="2600" dirty="0" smtClean="0">
                <a:latin typeface="Andalus" pitchFamily="18" charset="-78"/>
                <a:cs typeface="Andalus" pitchFamily="18" charset="-78"/>
              </a:rPr>
              <a:t>Helmintos</a:t>
            </a:r>
          </a:p>
          <a:p>
            <a:pPr algn="r"/>
            <a:r>
              <a:rPr lang="es-CO" sz="2600" dirty="0" smtClean="0">
                <a:latin typeface="Andalus" pitchFamily="18" charset="-78"/>
                <a:cs typeface="Andalus" pitchFamily="18" charset="-78"/>
              </a:rPr>
              <a:t>Insectos</a:t>
            </a:r>
          </a:p>
          <a:p>
            <a:endParaRPr lang="es-CO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600" dirty="0" smtClean="0">
                <a:latin typeface="Lucida Handwriting" pitchFamily="66" charset="0"/>
              </a:rPr>
              <a:t>PUESTOS DE TRABAJO MÁS VULNERABLES</a:t>
            </a:r>
            <a:endParaRPr lang="es-CO" dirty="0">
              <a:latin typeface="Lucida Handwriting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CO" sz="3200" dirty="0" smtClean="0">
                <a:latin typeface="Andalus" pitchFamily="18" charset="-78"/>
                <a:cs typeface="Andalus" pitchFamily="18" charset="-78"/>
              </a:rPr>
              <a:t>Clínica, hospitales y entidades de salud.</a:t>
            </a:r>
          </a:p>
          <a:p>
            <a:pPr algn="just"/>
            <a:r>
              <a:rPr lang="es-CO" sz="3200" dirty="0" smtClean="0">
                <a:latin typeface="Andalus" pitchFamily="18" charset="-78"/>
                <a:cs typeface="Andalus" pitchFamily="18" charset="-78"/>
              </a:rPr>
              <a:t>Laboratorios clínicos, biológicos y de bio-investigación</a:t>
            </a:r>
          </a:p>
          <a:p>
            <a:pPr algn="just"/>
            <a:r>
              <a:rPr lang="es-CO" sz="3200" dirty="0" smtClean="0">
                <a:latin typeface="Andalus" pitchFamily="18" charset="-78"/>
                <a:cs typeface="Andalus" pitchFamily="18" charset="-78"/>
              </a:rPr>
              <a:t>Cría y manejo de animales: ganadería, avicultura, porcicultura, etc.</a:t>
            </a:r>
          </a:p>
          <a:p>
            <a:pPr algn="just"/>
            <a:r>
              <a:rPr lang="es-CO" sz="3200" dirty="0" smtClean="0">
                <a:latin typeface="Andalus" pitchFamily="18" charset="-78"/>
                <a:cs typeface="Andalus" pitchFamily="18" charset="-78"/>
              </a:rPr>
              <a:t>Manejo de pieles y otros productos animales</a:t>
            </a:r>
          </a:p>
          <a:p>
            <a:pPr algn="just"/>
            <a:r>
              <a:rPr lang="es-CO" sz="3200" dirty="0" smtClean="0">
                <a:latin typeface="Andalus" pitchFamily="18" charset="-78"/>
                <a:cs typeface="Andalus" pitchFamily="18" charset="-78"/>
              </a:rPr>
              <a:t>Procesamiento de carnes.</a:t>
            </a:r>
          </a:p>
          <a:p>
            <a:pPr algn="just"/>
            <a:r>
              <a:rPr lang="es-CO" sz="3200" dirty="0" smtClean="0">
                <a:latin typeface="Andalus" pitchFamily="18" charset="-78"/>
                <a:cs typeface="Andalus" pitchFamily="18" charset="-78"/>
              </a:rPr>
              <a:t>Servicios funerarios: Cementerios, funerarias</a:t>
            </a:r>
          </a:p>
          <a:p>
            <a:pPr algn="just"/>
            <a:r>
              <a:rPr lang="es-CO" sz="3200" dirty="0" smtClean="0">
                <a:latin typeface="Andalus" pitchFamily="18" charset="-78"/>
                <a:cs typeface="Andalus" pitchFamily="18" charset="-78"/>
              </a:rPr>
              <a:t>Manipulación de basuras y desechos</a:t>
            </a:r>
          </a:p>
          <a:p>
            <a:pPr algn="just"/>
            <a:r>
              <a:rPr lang="es-CO" sz="3200" dirty="0" smtClean="0">
                <a:latin typeface="Andalus" pitchFamily="18" charset="-78"/>
                <a:cs typeface="Andalus" pitchFamily="18" charset="-78"/>
              </a:rPr>
              <a:t>Trabajos en: alcantarillas, redes subterráneas.</a:t>
            </a:r>
          </a:p>
          <a:p>
            <a:endParaRPr lang="es-CO" dirty="0"/>
          </a:p>
        </p:txBody>
      </p:sp>
      <p:pic>
        <p:nvPicPr>
          <p:cNvPr id="5" name="4 Imagen" descr="http://uelbosque.edu.co/sites/default/files/boletines/facultad/medicina/facultad_informa/22/nota4_admon.jpg"/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5000" l="11111" r="59722">
                        <a14:foregroundMark x1="26667" y1="22000" x2="27222" y2="20000"/>
                        <a14:foregroundMark x1="23333" y1="65500" x2="59722" y2="95000"/>
                        <a14:backgroundMark x1="27222" y1="18500" x2="27500" y2="54000"/>
                        <a14:backgroundMark x1="43333" y1="24000" x2="45000" y2="54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8" r="34722"/>
          <a:stretch/>
        </p:blipFill>
        <p:spPr bwMode="auto">
          <a:xfrm>
            <a:off x="7092280" y="9484"/>
            <a:ext cx="1532756" cy="16005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38987185"/>
              </p:ext>
            </p:extLst>
          </p:nvPr>
        </p:nvGraphicFramePr>
        <p:xfrm>
          <a:off x="395536" y="260648"/>
          <a:ext cx="7920880" cy="5072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2888"/>
                <a:gridCol w="5477992"/>
              </a:tblGrid>
              <a:tr h="474725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ENFERMEDAD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PUESTO</a:t>
                      </a:r>
                      <a:r>
                        <a:rPr lang="es-CO" baseline="0" dirty="0" smtClean="0"/>
                        <a:t> DE TRABAJO</a:t>
                      </a:r>
                      <a:endParaRPr lang="es-CO" dirty="0"/>
                    </a:p>
                  </a:txBody>
                  <a:tcPr/>
                </a:tc>
              </a:tr>
              <a:tr h="545934">
                <a:tc>
                  <a:txBody>
                    <a:bodyPr/>
                    <a:lstStyle/>
                    <a:p>
                      <a:r>
                        <a:rPr lang="es-CO" dirty="0" smtClean="0"/>
                        <a:t>Resfrió,</a:t>
                      </a:r>
                      <a:r>
                        <a:rPr lang="es-CO" baseline="0" dirty="0" smtClean="0"/>
                        <a:t> Gripe 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En cualquier lugar</a:t>
                      </a:r>
                      <a:endParaRPr lang="es-CO" dirty="0"/>
                    </a:p>
                  </a:txBody>
                  <a:tcPr/>
                </a:tc>
              </a:tr>
              <a:tr h="661129">
                <a:tc>
                  <a:txBody>
                    <a:bodyPr/>
                    <a:lstStyle/>
                    <a:p>
                      <a:r>
                        <a:rPr lang="es-CO" dirty="0" smtClean="0"/>
                        <a:t>Tifoidea, angina, poliomielitis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Médicos,</a:t>
                      </a:r>
                      <a:r>
                        <a:rPr lang="es-CO" baseline="0" dirty="0" smtClean="0"/>
                        <a:t> paramédicos, patólogos, forenses e investigadores</a:t>
                      </a:r>
                      <a:endParaRPr lang="es-CO" dirty="0"/>
                    </a:p>
                  </a:txBody>
                  <a:tcPr/>
                </a:tc>
              </a:tr>
              <a:tr h="545934">
                <a:tc>
                  <a:txBody>
                    <a:bodyPr/>
                    <a:lstStyle/>
                    <a:p>
                      <a:r>
                        <a:rPr lang="es-CO" dirty="0" smtClean="0"/>
                        <a:t>Hepatitis infecciosa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Médicos</a:t>
                      </a:r>
                      <a:r>
                        <a:rPr lang="es-CO" baseline="0" dirty="0" smtClean="0"/>
                        <a:t> y paramédicos de diálisis</a:t>
                      </a:r>
                      <a:endParaRPr lang="es-CO" dirty="0"/>
                    </a:p>
                  </a:txBody>
                  <a:tcPr/>
                </a:tc>
              </a:tr>
              <a:tr h="661129">
                <a:tc>
                  <a:txBody>
                    <a:bodyPr/>
                    <a:lstStyle/>
                    <a:p>
                      <a:r>
                        <a:rPr lang="es-CO" dirty="0" smtClean="0"/>
                        <a:t>Carbunco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Personal que</a:t>
                      </a:r>
                      <a:r>
                        <a:rPr lang="es-CO" baseline="0" dirty="0" smtClean="0"/>
                        <a:t> maneja animales o carnes, cuero o pieles de animales infectados</a:t>
                      </a:r>
                      <a:endParaRPr lang="es-CO" dirty="0"/>
                    </a:p>
                  </a:txBody>
                  <a:tcPr/>
                </a:tc>
              </a:tr>
              <a:tr h="545934">
                <a:tc>
                  <a:txBody>
                    <a:bodyPr/>
                    <a:lstStyle/>
                    <a:p>
                      <a:r>
                        <a:rPr lang="es-CO" dirty="0" smtClean="0"/>
                        <a:t>Tétano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Manejo de yute,</a:t>
                      </a:r>
                      <a:r>
                        <a:rPr lang="es-CO" baseline="0" dirty="0" smtClean="0"/>
                        <a:t> metales oxidados o zonas sucias</a:t>
                      </a:r>
                      <a:endParaRPr lang="es-CO" dirty="0"/>
                    </a:p>
                  </a:txBody>
                  <a:tcPr/>
                </a:tc>
              </a:tr>
              <a:tr h="545934">
                <a:tc>
                  <a:txBody>
                    <a:bodyPr/>
                    <a:lstStyle/>
                    <a:p>
                      <a:r>
                        <a:rPr lang="es-CO" dirty="0" smtClean="0"/>
                        <a:t>Dermatomicosis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Ganaderos,</a:t>
                      </a:r>
                      <a:r>
                        <a:rPr lang="es-CO" baseline="0" dirty="0" smtClean="0"/>
                        <a:t> criaderos de animales domésticos</a:t>
                      </a:r>
                      <a:endParaRPr lang="es-CO" dirty="0"/>
                    </a:p>
                  </a:txBody>
                  <a:tcPr/>
                </a:tc>
              </a:tr>
              <a:tr h="545934">
                <a:tc>
                  <a:txBody>
                    <a:bodyPr/>
                    <a:lstStyle/>
                    <a:p>
                      <a:r>
                        <a:rPr lang="es-CO" dirty="0" smtClean="0"/>
                        <a:t>Brucellosis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Ganaderos,</a:t>
                      </a:r>
                      <a:r>
                        <a:rPr lang="es-CO" baseline="0" dirty="0" smtClean="0"/>
                        <a:t> crianza, mataderos, veterinarios</a:t>
                      </a:r>
                      <a:endParaRPr lang="es-CO" dirty="0"/>
                    </a:p>
                  </a:txBody>
                  <a:tcPr/>
                </a:tc>
              </a:tr>
              <a:tr h="545934">
                <a:tc>
                  <a:txBody>
                    <a:bodyPr/>
                    <a:lstStyle/>
                    <a:p>
                      <a:r>
                        <a:rPr lang="es-CO" dirty="0" smtClean="0"/>
                        <a:t>Tuberculosis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Personal sanitario</a:t>
                      </a:r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5 Imagen" descr="http://0.static.wix.com/media/3cc64c_0eae1965e3da451101689403ef8c06e4.gif_5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29" y="5085184"/>
            <a:ext cx="1800200" cy="16082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0121630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http://1.bp.blogspot.com/-Y1si4iK_1OY/Ulc0Jy6pYiI/AAAAAAAAAC8/UIcBUh1FtCs/s1600/germenes.jpg"/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563" b="98820" l="10400" r="65600">
                        <a14:foregroundMark x1="10400" y1="99410" x2="26600" y2="81416"/>
                        <a14:foregroundMark x1="60000" y1="57227" x2="65800" y2="63422"/>
                        <a14:foregroundMark x1="38000" y1="35988" x2="46000" y2="315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00" t="26844" r="30800"/>
          <a:stretch/>
        </p:blipFill>
        <p:spPr bwMode="auto">
          <a:xfrm>
            <a:off x="5796136" y="3645024"/>
            <a:ext cx="3048000" cy="2362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sz="3600" dirty="0" smtClean="0">
                <a:latin typeface="Lucida Handwriting" pitchFamily="66" charset="0"/>
                <a:cs typeface="Andalus" pitchFamily="18" charset="-78"/>
              </a:rPr>
              <a:t>VIAS DE TRANSMISIÓN</a:t>
            </a:r>
            <a:endParaRPr lang="es-CO" dirty="0">
              <a:latin typeface="Lucida Handwriting" pitchFamily="66" charset="0"/>
              <a:cs typeface="Andalus" pitchFamily="18" charset="-78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00034" y="1984248"/>
            <a:ext cx="7467600" cy="4588024"/>
          </a:xfrm>
        </p:spPr>
        <p:txBody>
          <a:bodyPr/>
          <a:lstStyle/>
          <a:p>
            <a:pPr lvl="0" algn="just"/>
            <a:r>
              <a:rPr lang="es-CO" sz="2800" dirty="0" smtClean="0">
                <a:latin typeface="Andalus" pitchFamily="18" charset="-78"/>
                <a:cs typeface="Andalus" pitchFamily="18" charset="-78"/>
              </a:rPr>
              <a:t>Inhalación. Fundamentalmente por la inhalación de aerosoles infecciosos o partículas contaminadas con el agente infeccioso, transmitidas por el aire.</a:t>
            </a:r>
          </a:p>
          <a:p>
            <a:pPr lvl="0" algn="just"/>
            <a:endParaRPr lang="es-CO" sz="2800" dirty="0" smtClean="0">
              <a:latin typeface="Andalus" pitchFamily="18" charset="-78"/>
              <a:cs typeface="Andalus" pitchFamily="18" charset="-78"/>
            </a:endParaRPr>
          </a:p>
          <a:p>
            <a:pPr lvl="0" algn="just"/>
            <a:r>
              <a:rPr lang="es-CO" sz="2800" dirty="0" smtClean="0">
                <a:latin typeface="Andalus" pitchFamily="18" charset="-78"/>
                <a:cs typeface="Andalus" pitchFamily="18" charset="-78"/>
              </a:rPr>
              <a:t>Ingestión. Esta es originada a través de la penetración por las manos u objetos contaminados a la vía digestiva.</a:t>
            </a:r>
          </a:p>
          <a:p>
            <a:endParaRPr lang="es-CO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332656"/>
            <a:ext cx="7467600" cy="846158"/>
          </a:xfrm>
        </p:spPr>
        <p:txBody>
          <a:bodyPr/>
          <a:lstStyle/>
          <a:p>
            <a:pPr algn="ctr"/>
            <a:r>
              <a:rPr lang="es-CO" sz="3600" dirty="0" smtClean="0">
                <a:latin typeface="Lucida Handwriting" pitchFamily="66" charset="0"/>
              </a:rPr>
              <a:t>MEDIDAS DE PREVENCIÓN</a:t>
            </a:r>
            <a:endParaRPr lang="es-CO" dirty="0">
              <a:latin typeface="Lucida Handwriting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1428736"/>
            <a:ext cx="7467600" cy="4873752"/>
          </a:xfrm>
        </p:spPr>
        <p:txBody>
          <a:bodyPr>
            <a:normAutofit/>
          </a:bodyPr>
          <a:lstStyle/>
          <a:p>
            <a:pPr algn="just"/>
            <a:r>
              <a:rPr lang="es-CO" sz="2800" dirty="0" smtClean="0">
                <a:latin typeface="Andalus" pitchFamily="18" charset="-78"/>
                <a:cs typeface="Andalus" pitchFamily="18" charset="-78"/>
              </a:rPr>
              <a:t>Identificación de riesgos y evaluación de riesgos, determinando la índole, el grado y la duración de la exposición de los trabajadores.</a:t>
            </a:r>
          </a:p>
          <a:p>
            <a:pPr algn="just"/>
            <a:r>
              <a:rPr lang="es-CO" sz="2800" dirty="0" smtClean="0">
                <a:latin typeface="Andalus" pitchFamily="18" charset="-78"/>
                <a:cs typeface="Andalus" pitchFamily="18" charset="-78"/>
              </a:rPr>
              <a:t>Sustitución de los agentes biológicos peligrosos por otros que no lo sean o lo sean en menor grado.</a:t>
            </a:r>
          </a:p>
          <a:p>
            <a:pPr algn="just"/>
            <a:r>
              <a:rPr lang="es-CO" sz="2800" dirty="0" smtClean="0">
                <a:latin typeface="Andalus" pitchFamily="18" charset="-78"/>
                <a:cs typeface="Andalus" pitchFamily="18" charset="-78"/>
              </a:rPr>
              <a:t>Reducir al mínimo posible el número de trabajadores expuestos a un agente biológico patógeno.</a:t>
            </a:r>
          </a:p>
          <a:p>
            <a:pPr>
              <a:buNone/>
            </a:pPr>
            <a:endParaRPr lang="es-CO" dirty="0" smtClean="0"/>
          </a:p>
          <a:p>
            <a:endParaRPr lang="es-CO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1343025" cy="1407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0" t="6710" r="5851" b="35385"/>
          <a:stretch/>
        </p:blipFill>
        <p:spPr bwMode="auto">
          <a:xfrm>
            <a:off x="251520" y="0"/>
            <a:ext cx="1862027" cy="171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00034" y="857232"/>
            <a:ext cx="7467600" cy="5000660"/>
          </a:xfrm>
        </p:spPr>
        <p:txBody>
          <a:bodyPr>
            <a:noAutofit/>
          </a:bodyPr>
          <a:lstStyle/>
          <a:p>
            <a:pPr algn="just"/>
            <a:r>
              <a:rPr lang="es-CO" sz="2600" dirty="0" smtClean="0">
                <a:latin typeface="Andalus" pitchFamily="18" charset="-78"/>
                <a:cs typeface="Andalus" pitchFamily="18" charset="-78"/>
              </a:rPr>
              <a:t>Establecer procedimientos de trabajo y medidas técnicas adecuadas de protección, de gestión de residuos, de manipulación y transporte de agentes biológicos en el lugar de trabajo y de planes de emergencia frente a los accidentes que incluyan agentes biológicos.</a:t>
            </a:r>
          </a:p>
          <a:p>
            <a:pPr algn="just"/>
            <a:r>
              <a:rPr lang="es-CO" sz="2600" dirty="0" smtClean="0">
                <a:latin typeface="Andalus" pitchFamily="18" charset="-78"/>
                <a:cs typeface="Andalus" pitchFamily="18" charset="-78"/>
              </a:rPr>
              <a:t>Adopción de medidas de protección colectiva o, en su defecto, de protección individual, cuando la exposición no pueda evitarse por otros medios.</a:t>
            </a:r>
          </a:p>
          <a:p>
            <a:pPr algn="just"/>
            <a:r>
              <a:rPr lang="es-CO" sz="2600" dirty="0" smtClean="0">
                <a:latin typeface="Andalus" pitchFamily="18" charset="-78"/>
                <a:cs typeface="Andalus" pitchFamily="18" charset="-78"/>
              </a:rPr>
              <a:t>Utilización de medidas de higiene que eviten o dificulten la dispersión del agente biológico fuera de lugar de trabajo. </a:t>
            </a:r>
            <a:endParaRPr lang="es-CO" sz="26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191</TotalTime>
  <Words>323</Words>
  <Application>Microsoft Office PowerPoint</Application>
  <PresentationFormat>Presentación en pantalla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Andalus</vt:lpstr>
      <vt:lpstr>Century Schoolbook</vt:lpstr>
      <vt:lpstr>Lucida Handwriting</vt:lpstr>
      <vt:lpstr>Wingdings</vt:lpstr>
      <vt:lpstr>Wingdings 2</vt:lpstr>
      <vt:lpstr>Mirador</vt:lpstr>
      <vt:lpstr>RIESGOS BIOLÓGICOS </vt:lpstr>
      <vt:lpstr>RIESGOS BIOLÓGICOS</vt:lpstr>
      <vt:lpstr>Presentación de PowerPoint</vt:lpstr>
      <vt:lpstr>AGENTES CAUSALES</vt:lpstr>
      <vt:lpstr>PUESTOS DE TRABAJO MÁS VULNERABLES</vt:lpstr>
      <vt:lpstr>Presentación de PowerPoint</vt:lpstr>
      <vt:lpstr>VIAS DE TRANSMISIÓN</vt:lpstr>
      <vt:lpstr>MEDIDAS DE PREVENCIÓN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laura maria castro lopez</dc:creator>
  <cp:lastModifiedBy>DIANA</cp:lastModifiedBy>
  <cp:revision>23</cp:revision>
  <dcterms:created xsi:type="dcterms:W3CDTF">2014-10-09T21:06:12Z</dcterms:created>
  <dcterms:modified xsi:type="dcterms:W3CDTF">2014-11-27T22:21:32Z</dcterms:modified>
</cp:coreProperties>
</file>